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0972800" cy="8229600"/>
  <p:notesSz cx="6858000" cy="9144000"/>
  <p:defaultTextStyle>
    <a:defPPr>
      <a:defRPr lang="en-US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1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346836"/>
            <a:ext cx="932688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446"/>
            <a:ext cx="82296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8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2051688"/>
            <a:ext cx="946404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5507358"/>
            <a:ext cx="946404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2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190750"/>
            <a:ext cx="46634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2190750"/>
            <a:ext cx="46634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438152"/>
            <a:ext cx="946404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2017396"/>
            <a:ext cx="4642008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3006090"/>
            <a:ext cx="4642008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1" y="2017396"/>
            <a:ext cx="4664869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1" y="3006090"/>
            <a:ext cx="4664869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2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11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40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1184912"/>
            <a:ext cx="555498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0"/>
            <a:ext cx="353901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2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1184912"/>
            <a:ext cx="555498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0"/>
            <a:ext cx="353901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6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43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1" y="438150"/>
            <a:ext cx="2366010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1" y="438150"/>
            <a:ext cx="6960870" cy="69742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4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438152"/>
            <a:ext cx="946404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190750"/>
            <a:ext cx="946404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E6533-6F95-4890-B40B-631F97292136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7627622"/>
            <a:ext cx="37033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1E2CF-7BD0-40A3-9F53-8F9CE23FC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2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1" y="1115568"/>
            <a:ext cx="6505955" cy="3575305"/>
          </a:xfrm>
        </p:spPr>
        <p:txBody>
          <a:bodyPr>
            <a:noAutofit/>
          </a:bodyPr>
          <a:lstStyle/>
          <a:p>
            <a:pPr lvl="0" algn="r" rtl="1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ar-LB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ar-LB" sz="20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/>
              <a:t/>
            </a:r>
            <a:br>
              <a:rPr lang="en-US" sz="2000" dirty="0"/>
            </a:br>
            <a:r>
              <a:rPr lang="ar-LB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في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ar-LB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بمناسبة </a:t>
            </a:r>
            <a:r>
              <a:rPr lang="ar-LB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الاعلان الاستعماري البريطاني المعروف بوعد بلفور،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ar-L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وامام التطورات السياسية والاقتصادية والاجتماعية والخدماتية المتفاقمة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ar-L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في المنطقة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ar-LB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يشرفنا دعوتكم لحضور اللقاء الأهلي</a:t>
            </a:r>
            <a:br>
              <a:rPr lang="ar-LB" sz="20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dirty="0"/>
              <a:t/>
            </a:r>
            <a:br>
              <a:rPr lang="en-US" sz="2000" dirty="0"/>
            </a:br>
            <a:r>
              <a:rPr lang="ar-L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في مركز الأطفال والفتوة – مخيم شاتيلا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ar-L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يوم الاربعاء 7 تشرين ثاني 2018 – الساعة الرابعة بعد الظهر.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ar-LB" sz="2000" dirty="0">
                <a:latin typeface="Times New Roman" panose="02020603050405020304" pitchFamily="18" charset="0"/>
              </a:rPr>
              <a:t>                     </a:t>
            </a:r>
            <a:br>
              <a:rPr lang="ar-LB" sz="2000" dirty="0">
                <a:latin typeface="Times New Roman" panose="02020603050405020304" pitchFamily="18" charset="0"/>
              </a:rPr>
            </a:br>
            <a:r>
              <a:rPr lang="ar-LB" sz="2000" dirty="0">
                <a:latin typeface="Times New Roman" panose="02020603050405020304" pitchFamily="18" charset="0"/>
              </a:rPr>
              <a:t>                    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ar-L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ar-LB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مركز </a:t>
            </a:r>
            <a:r>
              <a:rPr lang="ar-L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الأطفال والفتوة - شاتيلا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400301" y="2401144"/>
            <a:ext cx="93553" cy="18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6292" tIns="23146" rIns="46292" bIns="2314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911"/>
          </a:p>
        </p:txBody>
      </p:sp>
      <p:pic>
        <p:nvPicPr>
          <p:cNvPr id="204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962" y="1115568"/>
            <a:ext cx="633294" cy="60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870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0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  في  بمناسبة الاعلان الاستعماري البريطاني المعروف بوعد بلفور، وامام التطورات السياسية والاقتصادية والاجتماعية والخدماتية المتفاقمة  في المنطقة  يشرفنا دعوتكم لحضور اللقاء الأهلي  في مركز الأطفال والفتوة – مخيم شاتيلا يوم الاربعاء 7 تشرين ثاني 2018 – الساعة الرابعة بعد الظهر.                                                                      مركز الأطفال والفتوة - شاتيلا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TOSHIBA</cp:lastModifiedBy>
  <cp:revision>5</cp:revision>
  <dcterms:created xsi:type="dcterms:W3CDTF">2018-11-05T06:44:07Z</dcterms:created>
  <dcterms:modified xsi:type="dcterms:W3CDTF">2018-11-05T07:17:12Z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