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8889" autoAdjust="0"/>
  </p:normalViewPr>
  <p:slideViewPr>
    <p:cSldViewPr>
      <p:cViewPr>
        <p:scale>
          <a:sx n="100" d="100"/>
          <a:sy n="100" d="100"/>
        </p:scale>
        <p:origin x="-43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D66371-227A-4B23-88A2-BA0D40FC6049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FE4B6-2A28-4845-9556-B622BB4D4E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9816-C12E-437A-965B-BCCEC0446FB1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69D-0A53-47A2-B873-CFE19C6EB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9816-C12E-437A-965B-BCCEC0446FB1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69D-0A53-47A2-B873-CFE19C6EB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9816-C12E-437A-965B-BCCEC0446FB1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69D-0A53-47A2-B873-CFE19C6EB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9816-C12E-437A-965B-BCCEC0446FB1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69D-0A53-47A2-B873-CFE19C6EB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9816-C12E-437A-965B-BCCEC0446FB1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69D-0A53-47A2-B873-CFE19C6EB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9816-C12E-437A-965B-BCCEC0446FB1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69D-0A53-47A2-B873-CFE19C6EB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9816-C12E-437A-965B-BCCEC0446FB1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69D-0A53-47A2-B873-CFE19C6EB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9816-C12E-437A-965B-BCCEC0446FB1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69D-0A53-47A2-B873-CFE19C6EB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9816-C12E-437A-965B-BCCEC0446FB1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69D-0A53-47A2-B873-CFE19C6EB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9816-C12E-437A-965B-BCCEC0446FB1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69D-0A53-47A2-B873-CFE19C6EB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9816-C12E-437A-965B-BCCEC0446FB1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69D-0A53-47A2-B873-CFE19C6EB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19816-C12E-437A-965B-BCCEC0446FB1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1A69D-0A53-47A2-B873-CFE19C6EB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3808" y="332656"/>
            <a:ext cx="5616624" cy="3096344"/>
          </a:xfrm>
        </p:spPr>
        <p:txBody>
          <a:bodyPr>
            <a:normAutofit/>
          </a:bodyPr>
          <a:lstStyle/>
          <a:p>
            <a:pPr algn="r" rtl="1"/>
            <a:r>
              <a:rPr lang="ar-LB" sz="1600" dirty="0">
                <a:solidFill>
                  <a:schemeClr val="tx1"/>
                </a:solidFill>
              </a:rPr>
              <a:t>كل سنة </a:t>
            </a:r>
            <a:r>
              <a:rPr lang="ar-LB" sz="1600" dirty="0" smtClean="0">
                <a:solidFill>
                  <a:schemeClr val="tx1"/>
                </a:solidFill>
              </a:rPr>
              <a:t>إيد بايد،</a:t>
            </a:r>
            <a:endParaRPr lang="en-US" sz="1600" dirty="0" smtClean="0">
              <a:solidFill>
                <a:schemeClr val="tx1"/>
              </a:solidFill>
            </a:endParaRPr>
          </a:p>
          <a:p>
            <a:pPr algn="r" rtl="1"/>
            <a:r>
              <a:rPr lang="ar-LB" sz="1600" dirty="0" smtClean="0">
                <a:solidFill>
                  <a:schemeClr val="tx1"/>
                </a:solidFill>
              </a:rPr>
              <a:t> </a:t>
            </a:r>
            <a:r>
              <a:rPr lang="ar-LB" sz="1600" dirty="0">
                <a:solidFill>
                  <a:schemeClr val="tx1"/>
                </a:solidFill>
              </a:rPr>
              <a:t>نبني جيل </a:t>
            </a:r>
            <a:r>
              <a:rPr lang="ar-LB" sz="1600" dirty="0" smtClean="0">
                <a:solidFill>
                  <a:schemeClr val="tx1"/>
                </a:solidFill>
              </a:rPr>
              <a:t>جديد ،لعبنا، فرحنا وتعلمنا</a:t>
            </a:r>
            <a:endParaRPr lang="en-US" sz="1600" dirty="0" smtClean="0">
              <a:solidFill>
                <a:schemeClr val="tx1"/>
              </a:solidFill>
            </a:endParaRPr>
          </a:p>
          <a:p>
            <a:pPr algn="r" rtl="1"/>
            <a:r>
              <a:rPr lang="ar-LB" sz="1600" dirty="0">
                <a:solidFill>
                  <a:schemeClr val="tx1"/>
                </a:solidFill>
              </a:rPr>
              <a:t>رسمنا وغنينا وكتبنا </a:t>
            </a:r>
            <a:endParaRPr lang="en-US" sz="1600" dirty="0">
              <a:solidFill>
                <a:schemeClr val="tx1"/>
              </a:solidFill>
            </a:endParaRPr>
          </a:p>
          <a:p>
            <a:pPr algn="r" rtl="1"/>
            <a:r>
              <a:rPr lang="ar-LB" sz="1600" dirty="0">
                <a:solidFill>
                  <a:schemeClr val="tx1"/>
                </a:solidFill>
              </a:rPr>
              <a:t>اشتغلنا ودبكنا ورقصنا</a:t>
            </a:r>
            <a:endParaRPr lang="en-US" sz="1600" dirty="0">
              <a:solidFill>
                <a:schemeClr val="tx1"/>
              </a:solidFill>
            </a:endParaRPr>
          </a:p>
          <a:p>
            <a:pPr algn="r" rtl="1"/>
            <a:r>
              <a:rPr lang="ar-LB" sz="1600" dirty="0" smtClean="0">
                <a:solidFill>
                  <a:schemeClr val="tx1"/>
                </a:solidFill>
              </a:rPr>
              <a:t>زينا وحضرنا ودعينا</a:t>
            </a:r>
            <a:endParaRPr lang="en-US" sz="1600" dirty="0" smtClean="0">
              <a:solidFill>
                <a:schemeClr val="tx1"/>
              </a:solidFill>
            </a:endParaRPr>
          </a:p>
          <a:p>
            <a:pPr algn="r" rtl="1"/>
            <a:endParaRPr lang="en-US" sz="1600" dirty="0" smtClean="0">
              <a:solidFill>
                <a:schemeClr val="tx1"/>
              </a:solidFill>
            </a:endParaRPr>
          </a:p>
          <a:p>
            <a:pPr algn="r" rtl="1"/>
            <a:r>
              <a:rPr lang="ar-LB" sz="1600" dirty="0" smtClean="0">
                <a:solidFill>
                  <a:schemeClr val="tx1"/>
                </a:solidFill>
              </a:rPr>
              <a:t>نتشرف بدعوتكم  لحضورحفل </a:t>
            </a:r>
          </a:p>
          <a:p>
            <a:pPr algn="r" rtl="1"/>
            <a:r>
              <a:rPr lang="ar-LB" sz="1600" dirty="0" smtClean="0">
                <a:solidFill>
                  <a:schemeClr val="tx1"/>
                </a:solidFill>
              </a:rPr>
              <a:t>اختتام البرنامج الصيفي التعليمي والترفيهي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ar-LB" sz="1600" dirty="0" smtClean="0">
                <a:solidFill>
                  <a:schemeClr val="tx1"/>
                </a:solidFill>
              </a:rPr>
              <a:t>للآطفال </a:t>
            </a:r>
            <a:endParaRPr lang="en-US" sz="1600" dirty="0">
              <a:solidFill>
                <a:schemeClr val="tx1"/>
              </a:solidFill>
            </a:endParaRPr>
          </a:p>
          <a:p>
            <a:pPr algn="r" rtl="1"/>
            <a:r>
              <a:rPr lang="ar-LB" sz="1600" dirty="0">
                <a:solidFill>
                  <a:schemeClr val="tx1"/>
                </a:solidFill>
              </a:rPr>
              <a:t>وذلك يوم السبت في 24تموز 2016 الساعة الرابعة بعد الظهر</a:t>
            </a:r>
            <a:endParaRPr lang="en-US" sz="1600" dirty="0">
              <a:solidFill>
                <a:schemeClr val="tx1"/>
              </a:solidFill>
            </a:endParaRPr>
          </a:p>
          <a:p>
            <a:pPr algn="r" rtl="1"/>
            <a:r>
              <a:rPr lang="ar-LB" sz="1600" dirty="0">
                <a:solidFill>
                  <a:schemeClr val="tx1"/>
                </a:solidFill>
              </a:rPr>
              <a:t>في مركز الأطفال والفتوة – مخيم </a:t>
            </a:r>
            <a:r>
              <a:rPr lang="ar-LB" sz="1600" dirty="0" smtClean="0">
                <a:solidFill>
                  <a:schemeClr val="tx1"/>
                </a:solidFill>
              </a:rPr>
              <a:t>شاتيلا</a:t>
            </a:r>
            <a:endParaRPr lang="en-US" sz="1600" dirty="0" smtClean="0">
              <a:solidFill>
                <a:schemeClr val="tx1"/>
              </a:solidFill>
            </a:endParaRPr>
          </a:p>
          <a:p>
            <a:pPr algn="r" rtl="1"/>
            <a:endParaRPr lang="ar-LB" sz="2000" dirty="0" smtClean="0">
              <a:solidFill>
                <a:schemeClr val="tx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987824" y="332656"/>
            <a:ext cx="2714772" cy="2319629"/>
            <a:chOff x="1142211" y="371768"/>
            <a:chExt cx="2714772" cy="2319629"/>
          </a:xfrm>
        </p:grpSpPr>
        <p:pic>
          <p:nvPicPr>
            <p:cNvPr id="4" name="Picture 3" descr="C:\Users\Toshiba\Desktop\New folder (2)\Shatila\P1050215 R 9 - Copy.JPG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1343964">
              <a:off x="1611828" y="1618781"/>
              <a:ext cx="1592727" cy="1072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4" descr="C:\Users\Toshiba\Desktop\النشاط الصيفي 2016\صور النشاط الصيفي 9-15-7- 2016\104_PANA - 11-7-2016\P1040640.JP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3643825">
              <a:off x="2451605" y="615495"/>
              <a:ext cx="1649106" cy="1161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5" descr="C:\Users\Toshiba\Desktop\New folder (2)\P1050185 R 8.JP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9998964">
              <a:off x="1142211" y="482302"/>
              <a:ext cx="1744605" cy="1243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TextBox 6"/>
          <p:cNvSpPr txBox="1"/>
          <p:nvPr/>
        </p:nvSpPr>
        <p:spPr>
          <a:xfrm>
            <a:off x="2915816" y="3789040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Its pleasure to invite you to attend the End of the Educational and </a:t>
            </a:r>
            <a:r>
              <a:rPr lang="en-US" dirty="0" smtClean="0"/>
              <a:t>recreational program</a:t>
            </a:r>
            <a:endParaRPr lang="en-US" dirty="0" smtClean="0"/>
          </a:p>
          <a:p>
            <a:r>
              <a:rPr lang="en-US" dirty="0" smtClean="0"/>
              <a:t>At 16:00 On Saturday 24 July 2016</a:t>
            </a:r>
          </a:p>
          <a:p>
            <a:r>
              <a:rPr lang="en-US" dirty="0" smtClean="0"/>
              <a:t>Children &amp; youth Centre- CYC </a:t>
            </a:r>
            <a:r>
              <a:rPr lang="en-US" dirty="0" smtClean="0"/>
              <a:t>– </a:t>
            </a:r>
            <a:r>
              <a:rPr lang="en-US" dirty="0" err="1" smtClean="0"/>
              <a:t>Shatila</a:t>
            </a:r>
            <a:r>
              <a:rPr lang="en-US" smtClean="0"/>
              <a:t> camp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79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15</cp:revision>
  <dcterms:created xsi:type="dcterms:W3CDTF">2016-07-21T08:49:03Z</dcterms:created>
  <dcterms:modified xsi:type="dcterms:W3CDTF">2016-07-21T17:07:59Z</dcterms:modified>
</cp:coreProperties>
</file>