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86600" cy="93948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0EB0-4187-4AC9-9DC4-039FC5650EBE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FB7C-A440-40EB-A1E6-801ECD64D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0EB0-4187-4AC9-9DC4-039FC5650EBE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FB7C-A440-40EB-A1E6-801ECD64D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0EB0-4187-4AC9-9DC4-039FC5650EBE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FB7C-A440-40EB-A1E6-801ECD64D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0EB0-4187-4AC9-9DC4-039FC5650EBE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FB7C-A440-40EB-A1E6-801ECD64D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0EB0-4187-4AC9-9DC4-039FC5650EBE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FB7C-A440-40EB-A1E6-801ECD64D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0EB0-4187-4AC9-9DC4-039FC5650EBE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FB7C-A440-40EB-A1E6-801ECD64D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0EB0-4187-4AC9-9DC4-039FC5650EBE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FB7C-A440-40EB-A1E6-801ECD64D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0EB0-4187-4AC9-9DC4-039FC5650EBE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FB7C-A440-40EB-A1E6-801ECD64D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0EB0-4187-4AC9-9DC4-039FC5650EBE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FB7C-A440-40EB-A1E6-801ECD64D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0EB0-4187-4AC9-9DC4-039FC5650EBE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FB7C-A440-40EB-A1E6-801ECD64D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0EB0-4187-4AC9-9DC4-039FC5650EBE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FB7C-A440-40EB-A1E6-801ECD64D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20EB0-4187-4AC9-9DC4-039FC5650EBE}" type="datetimeFigureOut">
              <a:rPr lang="en-US" smtClean="0"/>
              <a:pPr/>
              <a:t>3/5/2016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AFB7C-A440-40EB-A1E6-801ECD64D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subTitle" idx="1"/>
          </p:nvPr>
        </p:nvSpPr>
        <p:spPr>
          <a:xfrm>
            <a:off x="2339752" y="620688"/>
            <a:ext cx="4752528" cy="5688632"/>
          </a:xfrm>
        </p:spPr>
        <p:txBody>
          <a:bodyPr>
            <a:normAutofit fontScale="97500" lnSpcReduction="10000"/>
          </a:bodyPr>
          <a:lstStyle/>
          <a:p>
            <a:pPr algn="r"/>
            <a:r>
              <a:rPr lang="ar-SA" dirty="0"/>
              <a:t> </a:t>
            </a:r>
            <a:r>
              <a:rPr lang="ar-SA" sz="1800" b="1" dirty="0" smtClean="0"/>
              <a:t>   </a:t>
            </a:r>
            <a:r>
              <a:rPr lang="ar-SA" sz="1800" b="1" dirty="0" smtClean="0"/>
              <a:t>بمناسبة </a:t>
            </a:r>
            <a:r>
              <a:rPr lang="ar-SA" sz="1800" b="1" dirty="0"/>
              <a:t>الثامن من أذار يوم المرأة العالمي</a:t>
            </a:r>
            <a:endParaRPr lang="en-US" sz="1800" dirty="0"/>
          </a:p>
          <a:p>
            <a:pPr rtl="1"/>
            <a:r>
              <a:rPr lang="en-US" sz="1800" dirty="0" smtClean="0"/>
              <a:t>      </a:t>
            </a:r>
            <a:r>
              <a:rPr lang="ar-SA" sz="1800" dirty="0" smtClean="0"/>
              <a:t>يتشرف </a:t>
            </a:r>
            <a:r>
              <a:rPr lang="ar-SA" sz="1800" dirty="0"/>
              <a:t>مركز الأطفال والفتوة بدعوتكم لحضورندوة </a:t>
            </a:r>
            <a:r>
              <a:rPr lang="ar-SA" sz="1800" dirty="0" smtClean="0"/>
              <a:t>حول:</a:t>
            </a:r>
            <a:endParaRPr lang="en-US" sz="1800" dirty="0" smtClean="0"/>
          </a:p>
          <a:p>
            <a:pPr algn="r" rtl="1"/>
            <a:r>
              <a:rPr lang="en-US" sz="1800" b="1" dirty="0" smtClean="0"/>
              <a:t> </a:t>
            </a:r>
            <a:r>
              <a:rPr lang="en-US" sz="1800" b="1" dirty="0" smtClean="0"/>
              <a:t>      </a:t>
            </a:r>
            <a:r>
              <a:rPr lang="ar-SA" sz="1800" b="1" dirty="0" smtClean="0"/>
              <a:t>وضع </a:t>
            </a:r>
            <a:r>
              <a:rPr lang="ar-SA" sz="1800" b="1" dirty="0"/>
              <a:t>المرأة الفلسطينية في ظل المتغيرات </a:t>
            </a:r>
            <a:r>
              <a:rPr lang="ar-SA" sz="1800" b="1" dirty="0" smtClean="0"/>
              <a:t>الراهنة</a:t>
            </a:r>
            <a:endParaRPr lang="en-US" sz="1800" dirty="0" smtClean="0"/>
          </a:p>
          <a:p>
            <a:pPr algn="r" rtl="1"/>
            <a:r>
              <a:rPr lang="en-US" sz="1800" dirty="0" smtClean="0"/>
              <a:t> </a:t>
            </a:r>
            <a:r>
              <a:rPr lang="en-US" sz="1800" dirty="0" smtClean="0"/>
              <a:t>       </a:t>
            </a:r>
            <a:r>
              <a:rPr lang="ar-SA" sz="1800" dirty="0" smtClean="0"/>
              <a:t>تقدمها </a:t>
            </a:r>
            <a:r>
              <a:rPr lang="ar-SA" sz="1800" dirty="0"/>
              <a:t>الأخت المناضلة </a:t>
            </a:r>
            <a:r>
              <a:rPr lang="ar-SA" sz="1800" b="1" dirty="0"/>
              <a:t>سـمر العلمي</a:t>
            </a:r>
            <a:endParaRPr lang="en-US" sz="1800" dirty="0"/>
          </a:p>
          <a:p>
            <a:pPr rtl="1"/>
            <a:r>
              <a:rPr lang="ar-SA" sz="1800" dirty="0"/>
              <a:t> </a:t>
            </a:r>
            <a:endParaRPr lang="en-US" sz="1800" dirty="0"/>
          </a:p>
          <a:p>
            <a:pPr rtl="1"/>
            <a:endParaRPr lang="en-US" sz="1800" dirty="0" smtClean="0"/>
          </a:p>
          <a:p>
            <a:pPr rtl="1"/>
            <a:endParaRPr lang="en-US" sz="1800" dirty="0"/>
          </a:p>
          <a:p>
            <a:pPr rtl="1"/>
            <a:endParaRPr lang="en-US" sz="1800" dirty="0" smtClean="0"/>
          </a:p>
          <a:p>
            <a:pPr rtl="1"/>
            <a:endParaRPr lang="en-US" sz="1800" dirty="0" smtClean="0"/>
          </a:p>
          <a:p>
            <a:pPr rtl="1"/>
            <a:endParaRPr lang="en-US" sz="1800" dirty="0" smtClean="0"/>
          </a:p>
          <a:p>
            <a:pPr rtl="1"/>
            <a:endParaRPr lang="en-US" sz="1800" dirty="0" smtClean="0"/>
          </a:p>
          <a:p>
            <a:pPr rtl="1"/>
            <a:endParaRPr lang="en-US" sz="1800" dirty="0" smtClean="0"/>
          </a:p>
          <a:p>
            <a:pPr rtl="1"/>
            <a:endParaRPr lang="en-US" sz="1800" dirty="0" smtClean="0"/>
          </a:p>
          <a:p>
            <a:pPr rtl="1"/>
            <a:endParaRPr lang="en-US" sz="1800" dirty="0" smtClean="0"/>
          </a:p>
          <a:p>
            <a:pPr algn="r" rtl="1"/>
            <a:endParaRPr lang="en-US" sz="1800" dirty="0" smtClean="0"/>
          </a:p>
          <a:p>
            <a:pPr algn="r" rtl="1"/>
            <a:r>
              <a:rPr lang="en-US" sz="1800" dirty="0" smtClean="0"/>
              <a:t>      </a:t>
            </a:r>
            <a:r>
              <a:rPr lang="ar-SA" sz="1800" dirty="0" smtClean="0"/>
              <a:t>يتخلل </a:t>
            </a:r>
            <a:r>
              <a:rPr lang="ar-SA" sz="1800" dirty="0"/>
              <a:t>اللقاء بعض الرقصات لأطفال المركز</a:t>
            </a:r>
            <a:endParaRPr lang="en-US" sz="1800" dirty="0"/>
          </a:p>
          <a:p>
            <a:pPr rtl="1"/>
            <a:r>
              <a:rPr lang="en-US" sz="1800" dirty="0" smtClean="0"/>
              <a:t>   </a:t>
            </a:r>
            <a:r>
              <a:rPr lang="ar-SA" sz="1800" dirty="0" smtClean="0"/>
              <a:t>وذلك </a:t>
            </a:r>
            <a:r>
              <a:rPr lang="ar-SA" sz="1800" dirty="0"/>
              <a:t>يوم الثلاثاء 8 أذار 2016الساعة 3:00 بعد الظهر</a:t>
            </a:r>
            <a:endParaRPr lang="en-US" sz="1800" dirty="0"/>
          </a:p>
          <a:p>
            <a:pPr algn="r" rtl="1"/>
            <a:r>
              <a:rPr lang="ar-SA" sz="1800" dirty="0"/>
              <a:t>     </a:t>
            </a:r>
            <a:r>
              <a:rPr lang="ar-SA" sz="1800" dirty="0" smtClean="0"/>
              <a:t>في </a:t>
            </a:r>
            <a:r>
              <a:rPr lang="ar-SA" sz="1800" dirty="0"/>
              <a:t>مركز الأطفال والفتوة- مخيم شاتيلا	</a:t>
            </a:r>
            <a:endParaRPr lang="en-US" sz="1800" dirty="0"/>
          </a:p>
        </p:txBody>
      </p:sp>
      <p:pic>
        <p:nvPicPr>
          <p:cNvPr id="6" name="Picture 5" descr="Image result for women of Palestin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2420888"/>
            <a:ext cx="266429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4</cp:revision>
  <dcterms:created xsi:type="dcterms:W3CDTF">2016-03-05T15:47:53Z</dcterms:created>
  <dcterms:modified xsi:type="dcterms:W3CDTF">2016-03-05T16:21:23Z</dcterms:modified>
</cp:coreProperties>
</file>