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7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D6B91-D6E0-4945-AD1D-1DC0ACCD00D7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358DC-CAE3-4624-8543-D124D0DF12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AE97-AB01-4F1B-9DEB-4894FA30B51E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7084A-B8FC-4C5F-A84A-9B82602853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57200"/>
            <a:ext cx="8229600" cy="1143000"/>
          </a:xfrm>
        </p:spPr>
        <p:txBody>
          <a:bodyPr/>
          <a:lstStyle/>
          <a:p>
            <a:r>
              <a:rPr lang="ar-LB" b="1" dirty="0" smtClean="0"/>
              <a:t>مراثون بيروت </a:t>
            </a:r>
            <a:r>
              <a:rPr lang="ar-LB" b="1" dirty="0" smtClean="0"/>
              <a:t>2014</a:t>
            </a:r>
            <a:endParaRPr lang="ar-LB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lum contrast="20000"/>
          </a:blip>
          <a:srcRect l="10000" t="8333" r="10000" b="11111"/>
          <a:stretch>
            <a:fillRect/>
          </a:stretch>
        </p:blipFill>
        <p:spPr bwMode="auto">
          <a:xfrm>
            <a:off x="6400800" y="2590800"/>
            <a:ext cx="27432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505200" y="2971800"/>
            <a:ext cx="2895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LB" sz="3200" b="1" dirty="0" smtClean="0"/>
              <a:t>لكل اطفال اللاجئين  الحق بالحماية والعيش بكرامة      وأمــــان</a:t>
            </a:r>
            <a:endParaRPr lang="ar-LB" sz="3200" dirty="0"/>
          </a:p>
        </p:txBody>
      </p:sp>
      <p:pic>
        <p:nvPicPr>
          <p:cNvPr id="1026" name="Picture 2" descr="C:\Users\Toshiba\Desktop\UNICEF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71800"/>
            <a:ext cx="3733800" cy="1600200"/>
          </a:xfrm>
          <a:prstGeom prst="rect">
            <a:avLst/>
          </a:prstGeom>
          <a:noFill/>
        </p:spPr>
      </p:pic>
      <p:pic>
        <p:nvPicPr>
          <p:cNvPr id="7" name="Picture 2" descr="C:\Users\Toshiba\Desktop\UNICEF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3581400" cy="1534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11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مراثون بيروت 2014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Toshiba</cp:lastModifiedBy>
  <cp:revision>17</cp:revision>
  <dcterms:created xsi:type="dcterms:W3CDTF">2009-11-30T11:14:50Z</dcterms:created>
  <dcterms:modified xsi:type="dcterms:W3CDTF">2014-11-01T18:04:50Z</dcterms:modified>
</cp:coreProperties>
</file>