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EDE0A-6171-421C-BF15-FA9C3953EBF8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86F2F-ECC8-40D7-9B63-FB1315C34A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بالصور : هذا ما خلفته العاصفة في مخيم نهر البارد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458199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8001000" cy="5791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http://www.nbcamp.com/files4/uploads/images/BB_800202be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8077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بالصور : هذا ما خلفته العاصفة في مخيم نهر البارد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www.nbcamp.com/files4/uploads/images/BB_b54592884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382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بالصور : هذا ما خلفته العاصفة في مخيم نهر البارد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382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ttp://www.nbcamp.com/files4/uploads/images/BB_4f53f0cab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077199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2</cp:revision>
  <dcterms:created xsi:type="dcterms:W3CDTF">2014-10-19T22:41:22Z</dcterms:created>
  <dcterms:modified xsi:type="dcterms:W3CDTF">2014-10-19T22:56:20Z</dcterms:modified>
</cp:coreProperties>
</file>