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6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13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BDD165-1570-43DD-A367-DF7FBB671080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CA963F-3689-4151-8D29-B234BCBA2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A963F-3689-4151-8D29-B234BCBA27D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EBE47-0B69-48DB-995B-65023D442FE9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ABF6E-50CB-45A2-A375-F4F163C787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EBE47-0B69-48DB-995B-65023D442FE9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ABF6E-50CB-45A2-A375-F4F163C787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EBE47-0B69-48DB-995B-65023D442FE9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ABF6E-50CB-45A2-A375-F4F163C787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EBE47-0B69-48DB-995B-65023D442FE9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ABF6E-50CB-45A2-A375-F4F163C787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EBE47-0B69-48DB-995B-65023D442FE9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ABF6E-50CB-45A2-A375-F4F163C787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EBE47-0B69-48DB-995B-65023D442FE9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ABF6E-50CB-45A2-A375-F4F163C787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EBE47-0B69-48DB-995B-65023D442FE9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ABF6E-50CB-45A2-A375-F4F163C787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EBE47-0B69-48DB-995B-65023D442FE9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ABF6E-50CB-45A2-A375-F4F163C787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231EBE47-0B69-48DB-995B-65023D442FE9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799ABF6E-50CB-45A2-A375-F4F163C787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EBE47-0B69-48DB-995B-65023D442FE9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ABF6E-50CB-45A2-A375-F4F163C787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EBE47-0B69-48DB-995B-65023D442FE9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ABF6E-50CB-45A2-A375-F4F163C787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31EBE47-0B69-48DB-995B-65023D442FE9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99ABF6E-50CB-45A2-A375-F4F163C787B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IMG-20140507-WA00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4140968" y="-531440"/>
            <a:ext cx="17857984" cy="84249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32040" y="260648"/>
            <a:ext cx="856895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b="1" dirty="0" smtClean="0"/>
              <a:t>بمناسبة الذكرى السادسة والستون للنكبةتدعوكم المؤسسات الاهلية والاجتماعية العامله في مخيم شاتيلا وبالتعاون مع رابطة ابناء بيروت لحضور </a:t>
            </a:r>
          </a:p>
          <a:p>
            <a:pPr algn="ctr"/>
            <a:r>
              <a:rPr lang="ar-SA" sz="3200" b="1" dirty="0" smtClean="0"/>
              <a:t>المهرجان الوطني </a:t>
            </a:r>
          </a:p>
          <a:p>
            <a:pPr algn="ctr"/>
            <a:r>
              <a:rPr lang="ar-SA" sz="3200" b="1" dirty="0" smtClean="0"/>
              <a:t>الزمان : السبت 17-5-2014</a:t>
            </a:r>
          </a:p>
          <a:p>
            <a:pPr algn="ctr"/>
            <a:r>
              <a:rPr lang="ar-SA" sz="3200" b="1" dirty="0" smtClean="0"/>
              <a:t>الساعة :الخامسة عصرا</a:t>
            </a:r>
          </a:p>
          <a:p>
            <a:pPr algn="ctr"/>
            <a:r>
              <a:rPr lang="ar-SA" sz="3200" b="1" dirty="0" smtClean="0"/>
              <a:t>المكان حرش قصقص</a:t>
            </a:r>
          </a:p>
          <a:p>
            <a:pPr algn="ctr"/>
            <a:r>
              <a:rPr lang="ar-SA" sz="3200" b="1" dirty="0" smtClean="0"/>
              <a:t> </a:t>
            </a:r>
          </a:p>
          <a:p>
            <a:pPr algn="ctr"/>
            <a:endParaRPr lang="ar-SA" sz="3200" b="1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83</TotalTime>
  <Words>33</Words>
  <Application>Microsoft Office PowerPoint</Application>
  <PresentationFormat>On-screen Show (4:3)</PresentationFormat>
  <Paragraphs>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Module</vt:lpstr>
      <vt:lpstr>Slide 1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ACC</dc:creator>
  <cp:lastModifiedBy>Toshiba</cp:lastModifiedBy>
  <cp:revision>11</cp:revision>
  <dcterms:created xsi:type="dcterms:W3CDTF">2014-05-09T08:28:50Z</dcterms:created>
  <dcterms:modified xsi:type="dcterms:W3CDTF">2014-05-16T01:29:20Z</dcterms:modified>
</cp:coreProperties>
</file>